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51D40-30C3-4E46-AF8D-E18151631153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40024-E451-4E10-AB40-5B199482E54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7422" y="642918"/>
            <a:ext cx="5121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/>
              <a:t>МИКРОЭЛЕКТРОНИКА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857356" y="2285992"/>
            <a:ext cx="5061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Лекция </a:t>
            </a:r>
            <a:r>
              <a:rPr lang="en-GB" b="1" dirty="0" smtClean="0"/>
              <a:t>4</a:t>
            </a:r>
            <a:r>
              <a:rPr lang="ru-RU" b="1" dirty="0" smtClean="0"/>
              <a:t>. </a:t>
            </a:r>
            <a:r>
              <a:rPr lang="ru-RU" dirty="0" smtClean="0"/>
              <a:t>Источники вторичного электропитания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0508" t="30208" r="31445" b="53125"/>
          <a:stretch>
            <a:fillRect/>
          </a:stretch>
        </p:blipFill>
        <p:spPr bwMode="auto">
          <a:xfrm>
            <a:off x="1643042" y="214290"/>
            <a:ext cx="585791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18945" t="17467" r="33594" b="20833"/>
          <a:stretch>
            <a:fillRect/>
          </a:stretch>
        </p:blipFill>
        <p:spPr bwMode="auto">
          <a:xfrm>
            <a:off x="1285852" y="1500174"/>
            <a:ext cx="6545360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02" y="500042"/>
            <a:ext cx="758190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57488" y="142852"/>
            <a:ext cx="3389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Структурная схема выпрямителя</a:t>
            </a:r>
            <a:endParaRPr lang="ru-RU" dirty="0"/>
          </a:p>
        </p:txBody>
      </p:sp>
      <p:pic>
        <p:nvPicPr>
          <p:cNvPr id="6" name="Рисунок 5" descr="http://it.fitib.altstu.ru/neud/shemotechnika/teor_s4.files/image001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571612"/>
            <a:ext cx="7581899" cy="1656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 l="17578" t="45833" r="40234" b="43750"/>
          <a:stretch>
            <a:fillRect/>
          </a:stretch>
        </p:blipFill>
        <p:spPr bwMode="auto">
          <a:xfrm>
            <a:off x="1142976" y="3286124"/>
            <a:ext cx="6686597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present5.com/presentation/255536303_444217771/image-53.jpg"/>
          <p:cNvPicPr>
            <a:picLocks noChangeAspect="1" noChangeArrowheads="1"/>
          </p:cNvPicPr>
          <p:nvPr/>
        </p:nvPicPr>
        <p:blipFill>
          <a:blip r:embed="rId2"/>
          <a:srcRect t="6944"/>
          <a:stretch>
            <a:fillRect/>
          </a:stretch>
        </p:blipFill>
        <p:spPr bwMode="auto">
          <a:xfrm>
            <a:off x="928662" y="500042"/>
            <a:ext cx="7574563" cy="5286412"/>
          </a:xfrm>
          <a:prstGeom prst="rect">
            <a:avLst/>
          </a:prstGeom>
          <a:noFill/>
        </p:spPr>
      </p:pic>
      <p:pic>
        <p:nvPicPr>
          <p:cNvPr id="3076" name="Picture 4" descr="https://cf.ppt-online.org/files1/slide/b/BMpVFGh9Qd2NvKg1ejILOCXZwzoA6SntPDYl7Tkr8/slide-12.jpg"/>
          <p:cNvPicPr>
            <a:picLocks noChangeAspect="1" noChangeArrowheads="1"/>
          </p:cNvPicPr>
          <p:nvPr/>
        </p:nvPicPr>
        <p:blipFill>
          <a:blip r:embed="rId3"/>
          <a:srcRect l="6592" t="33507" r="61181" b="58670"/>
          <a:stretch>
            <a:fillRect/>
          </a:stretch>
        </p:blipFill>
        <p:spPr bwMode="auto">
          <a:xfrm>
            <a:off x="214282" y="5500702"/>
            <a:ext cx="6679321" cy="1214422"/>
          </a:xfrm>
          <a:prstGeom prst="rect">
            <a:avLst/>
          </a:prstGeom>
          <a:noFill/>
        </p:spPr>
      </p:pic>
      <p:pic>
        <p:nvPicPr>
          <p:cNvPr id="3078" name="Picture 6" descr="https://cf.ppt-online.org/files1/slide/n/nEPxiptlgSkj6JzBZLqmCGVrQAoOXNuDWf12csvRM/slide-5.jpg"/>
          <p:cNvPicPr>
            <a:picLocks noChangeAspect="1" noChangeArrowheads="1"/>
          </p:cNvPicPr>
          <p:nvPr/>
        </p:nvPicPr>
        <p:blipFill>
          <a:blip r:embed="rId4"/>
          <a:srcRect l="36491" t="79270" r="42269" b="12907"/>
          <a:stretch>
            <a:fillRect/>
          </a:stretch>
        </p:blipFill>
        <p:spPr bwMode="auto">
          <a:xfrm>
            <a:off x="7500958" y="5872672"/>
            <a:ext cx="1500198" cy="4138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present5.com/presentation/3/55624413_135075125.pdf-img/55624413_135075125.pdf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00042"/>
            <a:ext cx="6858000" cy="5143501"/>
          </a:xfrm>
          <a:prstGeom prst="rect">
            <a:avLst/>
          </a:prstGeom>
          <a:noFill/>
        </p:spPr>
      </p:pic>
      <p:pic>
        <p:nvPicPr>
          <p:cNvPr id="17412" name="Picture 4" descr="https://cf.ppt-online.org/files1/slide/b/BMpVFGh9Qd2NvKg1ejILOCXZwzoA6SntPDYl7Tkr8/slide-12.jpg"/>
          <p:cNvPicPr>
            <a:picLocks noChangeAspect="1" noChangeArrowheads="1"/>
          </p:cNvPicPr>
          <p:nvPr/>
        </p:nvPicPr>
        <p:blipFill>
          <a:blip r:embed="rId3"/>
          <a:srcRect l="5729" t="51890" r="59115" b="41265"/>
          <a:stretch>
            <a:fillRect/>
          </a:stretch>
        </p:blipFill>
        <p:spPr bwMode="auto">
          <a:xfrm>
            <a:off x="785786" y="5715016"/>
            <a:ext cx="5388466" cy="78581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358082" y="6143644"/>
            <a:ext cx="11977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К=0,67</a:t>
            </a:r>
            <a:endParaRPr lang="ru-RU" sz="2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present5.com/presentation/194014121_445424502/image-36.jpg"/>
          <p:cNvPicPr>
            <a:picLocks noChangeAspect="1" noChangeArrowheads="1"/>
          </p:cNvPicPr>
          <p:nvPr/>
        </p:nvPicPr>
        <p:blipFill>
          <a:blip r:embed="rId2"/>
          <a:srcRect t="4819" b="20482"/>
          <a:stretch>
            <a:fillRect/>
          </a:stretch>
        </p:blipFill>
        <p:spPr bwMode="auto">
          <a:xfrm>
            <a:off x="642910" y="714356"/>
            <a:ext cx="7905804" cy="442915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786182" y="142852"/>
            <a:ext cx="1767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Мостовая схема</a:t>
            </a:r>
            <a:endParaRPr lang="ru-RU" dirty="0"/>
          </a:p>
        </p:txBody>
      </p:sp>
      <p:pic>
        <p:nvPicPr>
          <p:cNvPr id="18436" name="Picture 4" descr="https://cf.ppt-online.org/files1/slide/b/BMpVFGh9Qd2NvKg1ejILOCXZwzoA6SntPDYl7Tkr8/slide-12.jpg"/>
          <p:cNvPicPr>
            <a:picLocks noChangeAspect="1" noChangeArrowheads="1"/>
          </p:cNvPicPr>
          <p:nvPr/>
        </p:nvPicPr>
        <p:blipFill>
          <a:blip r:embed="rId3"/>
          <a:srcRect l="4996" t="65580" r="59847" b="27575"/>
          <a:stretch>
            <a:fillRect/>
          </a:stretch>
        </p:blipFill>
        <p:spPr bwMode="auto">
          <a:xfrm>
            <a:off x="714347" y="5286388"/>
            <a:ext cx="6368187" cy="928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l="24023" t="21875" r="20312" b="56250"/>
          <a:stretch>
            <a:fillRect/>
          </a:stretch>
        </p:blipFill>
        <p:spPr bwMode="auto">
          <a:xfrm>
            <a:off x="428595" y="357166"/>
            <a:ext cx="7786743" cy="1721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/>
          <a:srcRect l="22852" t="30208" r="20312" b="47917"/>
          <a:stretch>
            <a:fillRect/>
          </a:stretch>
        </p:blipFill>
        <p:spPr bwMode="auto">
          <a:xfrm>
            <a:off x="428595" y="357166"/>
            <a:ext cx="7919413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 l="24023" t="26042" r="20312" b="55208"/>
          <a:stretch>
            <a:fillRect/>
          </a:stretch>
        </p:blipFill>
        <p:spPr bwMode="auto">
          <a:xfrm>
            <a:off x="500034" y="285728"/>
            <a:ext cx="829474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13</Words>
  <Application>Microsoft Office PowerPoint</Application>
  <PresentationFormat>Экран (4:3)</PresentationFormat>
  <Paragraphs>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15</cp:revision>
  <dcterms:created xsi:type="dcterms:W3CDTF">2020-09-09T05:31:27Z</dcterms:created>
  <dcterms:modified xsi:type="dcterms:W3CDTF">2020-09-09T07:43:11Z</dcterms:modified>
</cp:coreProperties>
</file>